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12" autoAdjust="0"/>
    <p:restoredTop sz="94660"/>
  </p:normalViewPr>
  <p:slideViewPr>
    <p:cSldViewPr>
      <p:cViewPr varScale="1">
        <p:scale>
          <a:sx n="43" d="100"/>
          <a:sy n="4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30441-B5F7-4D5D-9F87-1C8C62F85161}" type="datetimeFigureOut">
              <a:rPr lang="zh-CN" altLang="en-US" smtClean="0"/>
              <a:pPr/>
              <a:t>2017/4/25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21EE-89B4-4FF6-91FC-10894814F0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3.so.qhmsg.com/bdr/_240_/t01ea07601e71af15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44025" cy="68580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 rot="483915">
            <a:off x="1061073" y="1410119"/>
            <a:ext cx="656907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8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“颐和园游学”</a:t>
            </a:r>
            <a:endParaRPr lang="zh-CN" altLang="en-US" sz="8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-131774" y="5373216"/>
            <a:ext cx="50545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制作人：苏梓涵</a:t>
            </a:r>
            <a:endParaRPr lang="zh-CN" alt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0.so.qhmsg.com/bdr/_240_/t016668420187885b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</p:spPr>
      </p:pic>
      <p:sp>
        <p:nvSpPr>
          <p:cNvPr id="3" name="矩形 2"/>
          <p:cNvSpPr/>
          <p:nvPr/>
        </p:nvSpPr>
        <p:spPr>
          <a:xfrm>
            <a:off x="0" y="0"/>
            <a:ext cx="248376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zh-CN" altLang="en-US" sz="7200" b="1" cap="none" spc="0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目录：</a:t>
            </a:r>
            <a:endParaRPr lang="zh-CN" altLang="en-US" sz="7200" b="1" cap="none" spc="0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-1402625" y="1052736"/>
            <a:ext cx="700384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</a:t>
            </a:r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颐和园简介</a:t>
            </a:r>
            <a:endParaRPr lang="en-US" altLang="zh-CN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altLang="zh-CN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</a:t>
            </a:r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颐和园图片</a:t>
            </a:r>
            <a:endParaRPr lang="en-US" altLang="zh-CN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altLang="zh-CN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3.</a:t>
            </a:r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颐和园游览路线</a:t>
            </a:r>
            <a:endParaRPr lang="en-US" altLang="zh-CN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altLang="zh-CN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4.</a:t>
            </a:r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颐和园主要景点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p4.so.qhimgs1.com/bdr/_240_/t01c45fb2f23d6211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矩形 2"/>
          <p:cNvSpPr/>
          <p:nvPr/>
        </p:nvSpPr>
        <p:spPr>
          <a:xfrm>
            <a:off x="0" y="0"/>
            <a:ext cx="4358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颐和园简介：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3528" y="908720"/>
            <a:ext cx="88204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/>
              <a:t>颐和园，北京市古代皇家园林，前身为清漪园，坐落在北京西郊，距城区十五公里，占地约二百九十公顷，与圆明园毗邻。它是以昆明湖、万寿山为基址，以杭州西湖为蓝本，汲取江南园林的设计手法而建成的一座大型山水园林，也是保存最完整的一座皇家行宫御苑，被誉为“皇家园林博物馆”，也是国家重点旅游景点。</a:t>
            </a:r>
          </a:p>
          <a:p>
            <a:r>
              <a:rPr lang="zh-CN" altLang="en-US" sz="2000" b="1" dirty="0" smtClean="0"/>
              <a:t>清朝乾隆皇帝继位以前，在北京西郊一带，建起了四座大型皇家园林。乾隆十五年（</a:t>
            </a:r>
            <a:r>
              <a:rPr lang="en-US" altLang="zh-CN" sz="2000" b="1" dirty="0" smtClean="0"/>
              <a:t>1750</a:t>
            </a:r>
            <a:r>
              <a:rPr lang="zh-CN" altLang="en-US" sz="2000" b="1" dirty="0" smtClean="0"/>
              <a:t>年），乾隆皇帝为孝敬其母孝圣皇后动用</a:t>
            </a:r>
            <a:r>
              <a:rPr lang="en-US" altLang="zh-CN" sz="2000" b="1" dirty="0" smtClean="0"/>
              <a:t>448</a:t>
            </a:r>
            <a:r>
              <a:rPr lang="zh-CN" altLang="en-US" sz="2000" b="1" dirty="0" smtClean="0"/>
              <a:t>万两百银在这里改建为清漪园，形成了从现清华园到香山长达二十公里的皇家园林区。咸丰十年（</a:t>
            </a:r>
            <a:r>
              <a:rPr lang="en-US" altLang="zh-CN" sz="2000" b="1" dirty="0" smtClean="0"/>
              <a:t>1860</a:t>
            </a:r>
            <a:r>
              <a:rPr lang="zh-CN" altLang="en-US" sz="2000" b="1" dirty="0" smtClean="0"/>
              <a:t>年），清漪园被英法联军焚毁。光绪十四年（</a:t>
            </a:r>
            <a:r>
              <a:rPr lang="en-US" altLang="zh-CN" sz="2000" b="1" dirty="0" smtClean="0"/>
              <a:t>1888</a:t>
            </a:r>
            <a:r>
              <a:rPr lang="zh-CN" altLang="en-US" sz="2000" b="1" dirty="0" smtClean="0"/>
              <a:t>年）重建，改称颐和园，作消夏游乐地。光绪二十六年（</a:t>
            </a:r>
            <a:r>
              <a:rPr lang="en-US" altLang="zh-CN" sz="2000" b="1" dirty="0" smtClean="0"/>
              <a:t>1900</a:t>
            </a:r>
            <a:r>
              <a:rPr lang="zh-CN" altLang="en-US" sz="2000" b="1" dirty="0" smtClean="0"/>
              <a:t>年），颐和园又遭“八国联军”的破坏，珍宝被劫掠一空。清朝灭亡后，颐和园在军阀混战和国民党统治时期，又遭破坏。</a:t>
            </a:r>
          </a:p>
          <a:p>
            <a:r>
              <a:rPr lang="en-US" altLang="zh-CN" sz="2000" b="1" dirty="0" smtClean="0"/>
              <a:t>1961</a:t>
            </a:r>
            <a:r>
              <a:rPr lang="zh-CN" altLang="en-US" sz="2000" b="1" dirty="0" smtClean="0"/>
              <a:t>年</a:t>
            </a:r>
            <a:r>
              <a:rPr lang="en-US" altLang="zh-CN" sz="2000" b="1" dirty="0" smtClean="0"/>
              <a:t>3</a:t>
            </a:r>
            <a:r>
              <a:rPr lang="zh-CN" altLang="en-US" sz="2000" b="1" dirty="0" smtClean="0"/>
              <a:t>月</a:t>
            </a:r>
            <a:r>
              <a:rPr lang="en-US" altLang="zh-CN" sz="2000" b="1" dirty="0" smtClean="0"/>
              <a:t>4</a:t>
            </a:r>
            <a:r>
              <a:rPr lang="zh-CN" altLang="en-US" sz="2000" b="1" dirty="0" smtClean="0"/>
              <a:t>日，颐和园被公布为第一批全国重点文物保护单位，与同时公布的承德避暑山庄、拙政园、留园并称为中国四大名园，</a:t>
            </a:r>
            <a:r>
              <a:rPr lang="en-US" altLang="zh-CN" sz="2000" b="1" dirty="0" smtClean="0"/>
              <a:t>1998</a:t>
            </a:r>
            <a:r>
              <a:rPr lang="zh-CN" altLang="en-US" sz="2000" b="1" dirty="0" smtClean="0"/>
              <a:t>年</a:t>
            </a:r>
            <a:r>
              <a:rPr lang="en-US" altLang="zh-CN" sz="2000" b="1" dirty="0" smtClean="0"/>
              <a:t>11</a:t>
            </a:r>
            <a:r>
              <a:rPr lang="zh-CN" altLang="en-US" sz="2000" b="1" dirty="0" smtClean="0"/>
              <a:t>月被列入</a:t>
            </a:r>
            <a:r>
              <a:rPr lang="en-US" altLang="zh-CN" sz="2000" b="1" dirty="0" smtClean="0"/>
              <a:t>《</a:t>
            </a:r>
            <a:r>
              <a:rPr lang="zh-CN" altLang="en-US" sz="2000" b="1" dirty="0" smtClean="0"/>
              <a:t>世界遗产名录</a:t>
            </a:r>
            <a:r>
              <a:rPr lang="en-US" altLang="zh-CN" sz="2000" b="1" dirty="0" smtClean="0"/>
              <a:t>》</a:t>
            </a:r>
            <a:r>
              <a:rPr lang="zh-CN" altLang="en-US" sz="2000" b="1" dirty="0" smtClean="0"/>
              <a:t>。</a:t>
            </a:r>
            <a:r>
              <a:rPr lang="en-US" altLang="zh-CN" sz="2000" b="1" dirty="0" smtClean="0"/>
              <a:t>2007</a:t>
            </a:r>
            <a:r>
              <a:rPr lang="zh-CN" altLang="en-US" sz="2000" b="1" dirty="0" smtClean="0"/>
              <a:t>年</a:t>
            </a:r>
            <a:r>
              <a:rPr lang="en-US" altLang="zh-CN" sz="2000" b="1" dirty="0" smtClean="0"/>
              <a:t>5</a:t>
            </a:r>
            <a:r>
              <a:rPr lang="zh-CN" altLang="en-US" sz="2000" b="1" dirty="0" smtClean="0"/>
              <a:t>月</a:t>
            </a:r>
            <a:r>
              <a:rPr lang="en-US" altLang="zh-CN" sz="2000" b="1" dirty="0" smtClean="0"/>
              <a:t>8</a:t>
            </a:r>
            <a:r>
              <a:rPr lang="zh-CN" altLang="en-US" sz="2000" b="1" dirty="0" smtClean="0"/>
              <a:t>日，颐和园经国家旅游局正式批准为国家</a:t>
            </a:r>
            <a:r>
              <a:rPr lang="en-US" altLang="zh-CN" sz="2000" b="1" dirty="0" smtClean="0"/>
              <a:t>5A</a:t>
            </a:r>
            <a:r>
              <a:rPr lang="zh-CN" altLang="en-US" sz="2000" b="1" dirty="0" smtClean="0"/>
              <a:t>级旅游景区。 </a:t>
            </a:r>
            <a:r>
              <a:rPr lang="en-US" altLang="zh-CN" sz="2000" b="1" dirty="0" smtClean="0"/>
              <a:t>2009</a:t>
            </a:r>
            <a:r>
              <a:rPr lang="zh-CN" altLang="en-US" sz="2000" b="1" dirty="0" smtClean="0"/>
              <a:t>年，颐和园入选中国世界纪录协会中国现存最大的皇家园林。  </a:t>
            </a:r>
            <a:endParaRPr lang="zh-CN" altLang="en-US" sz="2000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2.so.qhimgs1.com/bdr/_240_/t01213ed5f5c7d83db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016" y="0"/>
            <a:ext cx="9154016" cy="6858000"/>
          </a:xfrm>
          <a:prstGeom prst="rect">
            <a:avLst/>
          </a:prstGeom>
          <a:noFill/>
        </p:spPr>
      </p:pic>
      <p:pic>
        <p:nvPicPr>
          <p:cNvPr id="16388" name="Picture 4" descr="http://p0.so.qhimgs1.com/bdr/_240_/t015d38b8f6918f04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07915" cy="2996952"/>
          </a:xfrm>
          <a:prstGeom prst="rect">
            <a:avLst/>
          </a:prstGeom>
          <a:noFill/>
        </p:spPr>
      </p:pic>
      <p:pic>
        <p:nvPicPr>
          <p:cNvPr id="16390" name="Picture 6" descr="http://p0.so.qhmsg.com/bdr/_240_/t01e532622b7c8fbb4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44397" y="0"/>
            <a:ext cx="4399603" cy="2924944"/>
          </a:xfrm>
          <a:prstGeom prst="rect">
            <a:avLst/>
          </a:prstGeom>
          <a:noFill/>
        </p:spPr>
      </p:pic>
      <p:pic>
        <p:nvPicPr>
          <p:cNvPr id="16392" name="Picture 8" descr="http://p1.so.qhmsg.com/bdr/_240_/t01bbbd1bb8ac3be06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3285782"/>
            <a:ext cx="4412133" cy="2933274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p3.so.qhmsg.com/bdr/_240_/t0152ea6a71b42e7c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79514" cy="6858000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0" y="0"/>
            <a:ext cx="57502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颐和园游览路线：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7412" name="Picture 4" descr="http://pic13.997788.com/pic_search/00/25/90/79/se25907987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" y="1484784"/>
            <a:ext cx="8648700" cy="468052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g.pptstore.net/pptpic/97/88/ad2fca5dec4e95b5_midd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6033" cy="6994525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959411" y="620688"/>
            <a:ext cx="5750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颐和园主要景点：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979712" y="1412776"/>
            <a:ext cx="5814392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东宫门是颐和园的正门。门檐下是光绪皇帝御笔题写的</a:t>
            </a:r>
            <a:r>
              <a:rPr lang="en-US" altLang="zh-CN" sz="2800" dirty="0" smtClean="0"/>
              <a:t>"</a:t>
            </a:r>
            <a:r>
              <a:rPr lang="zh-CN" altLang="en-US" sz="2800" dirty="0" smtClean="0"/>
              <a:t>颐和园</a:t>
            </a:r>
            <a:r>
              <a:rPr lang="en-US" altLang="zh-CN" sz="2800" dirty="0" smtClean="0"/>
              <a:t>"</a:t>
            </a:r>
            <a:r>
              <a:rPr lang="zh-CN" altLang="en-US" sz="2800" dirty="0" smtClean="0"/>
              <a:t>匾额。宫门共为五扇，三明两暗。正中设三个门洞，中门叫御路门，是慈禧太后和皇帝、皇后进出专用门；两旁门洞供王公大臣出入。太监、差役只能行走两边的罩门。 </a:t>
            </a:r>
            <a:br>
              <a:rPr lang="zh-CN" altLang="en-US" sz="2800" dirty="0" smtClean="0"/>
            </a:br>
            <a:endParaRPr lang="zh-CN" altLang="en-US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http://p4.so.qhimgs1.com/bdr/_240_/t01587efcb137281eb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1" y="476672"/>
            <a:ext cx="8604449" cy="7705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647</Words>
  <Application>Microsoft Office PowerPoint</Application>
  <PresentationFormat>全屏显示(4:3)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13</cp:revision>
  <dcterms:created xsi:type="dcterms:W3CDTF">2017-04-20T03:02:04Z</dcterms:created>
  <dcterms:modified xsi:type="dcterms:W3CDTF">2017-04-25T02:27:05Z</dcterms:modified>
</cp:coreProperties>
</file>